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0264100" cy="42799000"/>
  <p:notesSz cx="6858000" cy="9144000"/>
  <p:embeddedFontLst>
    <p:embeddedFont>
      <p:font typeface="Arimo Bold" charset="1" panose="020B0704020202020204"/>
      <p:regular r:id="rId7"/>
    </p:embeddedFont>
    <p:embeddedFont>
      <p:font typeface="Arimo" charset="1" panose="020B0604020202020204"/>
      <p:regular r:id="rId8"/>
    </p:embeddedFont>
    <p:embeddedFont>
      <p:font typeface="Arimo Italics" charset="1" panose="020B060402020209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00" y="7193280"/>
            <a:ext cx="9077325" cy="14944725"/>
            <a:chOff x="0" y="0"/>
            <a:chExt cx="12103100" cy="19926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103100" cy="19926300"/>
            </a:xfrm>
            <a:custGeom>
              <a:avLst/>
              <a:gdLst/>
              <a:ahLst/>
              <a:cxnLst/>
              <a:rect r="r" b="b" t="t" l="l"/>
              <a:pathLst>
                <a:path h="199263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9926300"/>
                  </a:lnTo>
                  <a:lnTo>
                    <a:pt x="0" y="199263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103100" cy="1996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52500" y="22614255"/>
            <a:ext cx="9077325" cy="17440275"/>
            <a:chOff x="0" y="0"/>
            <a:chExt cx="12103100" cy="232537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103100" cy="23253700"/>
            </a:xfrm>
            <a:custGeom>
              <a:avLst/>
              <a:gdLst/>
              <a:ahLst/>
              <a:cxnLst/>
              <a:rect r="r" b="b" t="t" l="l"/>
              <a:pathLst>
                <a:path h="232537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23253700"/>
                  </a:lnTo>
                  <a:lnTo>
                    <a:pt x="0" y="232537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103100" cy="23291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601325" y="7193280"/>
            <a:ext cx="9077325" cy="9667875"/>
            <a:chOff x="0" y="0"/>
            <a:chExt cx="12103100" cy="12890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103100" cy="12890500"/>
            </a:xfrm>
            <a:custGeom>
              <a:avLst/>
              <a:gdLst/>
              <a:ahLst/>
              <a:cxnLst/>
              <a:rect r="r" b="b" t="t" l="l"/>
              <a:pathLst>
                <a:path h="128905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2890500"/>
                  </a:lnTo>
                  <a:lnTo>
                    <a:pt x="0" y="1289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2103100" cy="12928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601325" y="17337405"/>
            <a:ext cx="9077325" cy="11163300"/>
            <a:chOff x="0" y="0"/>
            <a:chExt cx="12103100" cy="14884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103100" cy="14884400"/>
            </a:xfrm>
            <a:custGeom>
              <a:avLst/>
              <a:gdLst/>
              <a:ahLst/>
              <a:cxnLst/>
              <a:rect r="r" b="b" t="t" l="l"/>
              <a:pathLst>
                <a:path h="148844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4884400"/>
                  </a:lnTo>
                  <a:lnTo>
                    <a:pt x="0" y="148844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2103100" cy="14922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601325" y="28976955"/>
            <a:ext cx="9077325" cy="11077575"/>
            <a:chOff x="0" y="0"/>
            <a:chExt cx="12103100" cy="147701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03100" cy="14770100"/>
            </a:xfrm>
            <a:custGeom>
              <a:avLst/>
              <a:gdLst/>
              <a:ahLst/>
              <a:cxnLst/>
              <a:rect r="r" b="b" t="t" l="l"/>
              <a:pathLst>
                <a:path h="147701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4770100"/>
                  </a:lnTo>
                  <a:lnTo>
                    <a:pt x="0" y="147701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2103100" cy="148082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250150" y="7193280"/>
            <a:ext cx="9067800" cy="11096625"/>
            <a:chOff x="0" y="0"/>
            <a:chExt cx="12090400" cy="147955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090400" cy="14795500"/>
            </a:xfrm>
            <a:custGeom>
              <a:avLst/>
              <a:gdLst/>
              <a:ahLst/>
              <a:cxnLst/>
              <a:rect r="r" b="b" t="t" l="l"/>
              <a:pathLst>
                <a:path h="147955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4795500"/>
                  </a:lnTo>
                  <a:lnTo>
                    <a:pt x="0" y="14795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2090400" cy="14833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250150" y="18909030"/>
            <a:ext cx="9067800" cy="14363700"/>
            <a:chOff x="0" y="0"/>
            <a:chExt cx="12090400" cy="19151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090400" cy="19151600"/>
            </a:xfrm>
            <a:custGeom>
              <a:avLst/>
              <a:gdLst/>
              <a:ahLst/>
              <a:cxnLst/>
              <a:rect r="r" b="b" t="t" l="l"/>
              <a:pathLst>
                <a:path h="191516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9151600"/>
                  </a:lnTo>
                  <a:lnTo>
                    <a:pt x="0" y="191516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2090400" cy="19189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0250150" y="33891855"/>
            <a:ext cx="9067800" cy="1905000"/>
            <a:chOff x="0" y="0"/>
            <a:chExt cx="12090400" cy="254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090400" cy="2540000"/>
            </a:xfrm>
            <a:custGeom>
              <a:avLst/>
              <a:gdLst/>
              <a:ahLst/>
              <a:cxnLst/>
              <a:rect r="r" b="b" t="t" l="l"/>
              <a:pathLst>
                <a:path h="2540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2540000"/>
                  </a:lnTo>
                  <a:lnTo>
                    <a:pt x="0" y="25400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2090400" cy="257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52500" y="7193280"/>
            <a:ext cx="9077325" cy="1143000"/>
            <a:chOff x="0" y="0"/>
            <a:chExt cx="12103100" cy="1524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52500" y="22614255"/>
            <a:ext cx="9077325" cy="1143000"/>
            <a:chOff x="0" y="0"/>
            <a:chExt cx="12103100" cy="15240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01325" y="7193280"/>
            <a:ext cx="9077325" cy="1143000"/>
            <a:chOff x="0" y="0"/>
            <a:chExt cx="12103100" cy="1524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0250150" y="18909030"/>
            <a:ext cx="9067800" cy="1143000"/>
            <a:chOff x="0" y="0"/>
            <a:chExt cx="12090400" cy="15240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2090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0845E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120904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71600" y="29396055"/>
            <a:ext cx="8239125" cy="9525000"/>
            <a:chOff x="0" y="0"/>
            <a:chExt cx="10985500" cy="127000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1020425" y="17922240"/>
            <a:ext cx="8239125" cy="9525000"/>
            <a:chOff x="0" y="0"/>
            <a:chExt cx="10985500" cy="127000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020425" y="30119955"/>
            <a:ext cx="8239125" cy="9525000"/>
            <a:chOff x="0" y="0"/>
            <a:chExt cx="10985500" cy="127000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20669250" y="8336280"/>
            <a:ext cx="8229600" cy="9525000"/>
            <a:chOff x="0" y="0"/>
            <a:chExt cx="10972800" cy="127000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9728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109728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952500" y="3829050"/>
            <a:ext cx="1431607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[Yazar Adı Soyadı]¹, [Yazar Adı Soyadı]², [Yazar Adı Soyadı]¹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20250150" y="36205795"/>
            <a:ext cx="9067800" cy="3810000"/>
            <a:chOff x="0" y="0"/>
            <a:chExt cx="12090400" cy="50800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2090400" cy="5080000"/>
            </a:xfrm>
            <a:custGeom>
              <a:avLst/>
              <a:gdLst/>
              <a:ahLst/>
              <a:cxnLst/>
              <a:rect r="r" b="b" t="t" l="l"/>
              <a:pathLst>
                <a:path h="5080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5080000"/>
                  </a:lnTo>
                  <a:lnTo>
                    <a:pt x="0" y="50800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0" y="-38100"/>
              <a:ext cx="12090400" cy="511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0" y="40547925"/>
            <a:ext cx="30270450" cy="2257425"/>
            <a:chOff x="0" y="0"/>
            <a:chExt cx="40360600" cy="30099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0360600" cy="3009900"/>
            </a:xfrm>
            <a:custGeom>
              <a:avLst/>
              <a:gdLst/>
              <a:ahLst/>
              <a:cxnLst/>
              <a:rect r="r" b="b" t="t" l="l"/>
              <a:pathLst>
                <a:path h="30099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3009900"/>
                  </a:lnTo>
                  <a:lnTo>
                    <a:pt x="0" y="3009900"/>
                  </a:lnTo>
                  <a:close/>
                </a:path>
              </a:pathLst>
            </a:custGeom>
            <a:solidFill>
              <a:srgbClr val="020E33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40360600" cy="3048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962025" y="41128950"/>
            <a:ext cx="3612521" cy="1097213"/>
          </a:xfrm>
          <a:custGeom>
            <a:avLst/>
            <a:gdLst/>
            <a:ahLst/>
            <a:cxnLst/>
            <a:rect r="r" b="b" t="t" l="l"/>
            <a:pathLst>
              <a:path h="1097213" w="3612521">
                <a:moveTo>
                  <a:pt x="0" y="0"/>
                </a:moveTo>
                <a:lnTo>
                  <a:pt x="3612521" y="0"/>
                </a:lnTo>
                <a:lnTo>
                  <a:pt x="3612521" y="1097213"/>
                </a:lnTo>
                <a:lnTo>
                  <a:pt x="0" y="1097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82" r="0" b="-1182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5119669" y="41073069"/>
            <a:ext cx="2628139" cy="1218501"/>
          </a:xfrm>
          <a:custGeom>
            <a:avLst/>
            <a:gdLst/>
            <a:ahLst/>
            <a:cxnLst/>
            <a:rect r="r" b="b" t="t" l="l"/>
            <a:pathLst>
              <a:path h="1218501" w="2628139">
                <a:moveTo>
                  <a:pt x="0" y="0"/>
                </a:moveTo>
                <a:lnTo>
                  <a:pt x="2628139" y="0"/>
                </a:lnTo>
                <a:lnTo>
                  <a:pt x="2628139" y="1218500"/>
                </a:lnTo>
                <a:lnTo>
                  <a:pt x="0" y="1218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8292931" y="41228929"/>
            <a:ext cx="2191896" cy="1020128"/>
          </a:xfrm>
          <a:custGeom>
            <a:avLst/>
            <a:gdLst/>
            <a:ahLst/>
            <a:cxnLst/>
            <a:rect r="r" b="b" t="t" l="l"/>
            <a:pathLst>
              <a:path h="1020128" w="2191896">
                <a:moveTo>
                  <a:pt x="0" y="0"/>
                </a:moveTo>
                <a:lnTo>
                  <a:pt x="2191896" y="0"/>
                </a:lnTo>
                <a:lnTo>
                  <a:pt x="2191896" y="1020127"/>
                </a:lnTo>
                <a:lnTo>
                  <a:pt x="0" y="1020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1029950" y="41235563"/>
            <a:ext cx="3616687" cy="990600"/>
          </a:xfrm>
          <a:custGeom>
            <a:avLst/>
            <a:gdLst/>
            <a:ahLst/>
            <a:cxnLst/>
            <a:rect r="r" b="b" t="t" l="l"/>
            <a:pathLst>
              <a:path h="990600" w="3616687">
                <a:moveTo>
                  <a:pt x="0" y="0"/>
                </a:moveTo>
                <a:lnTo>
                  <a:pt x="3616687" y="0"/>
                </a:lnTo>
                <a:lnTo>
                  <a:pt x="3616687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1" t="0" r="-151" b="0"/>
            </a:stretch>
          </a:blipFill>
        </p:spPr>
      </p:sp>
      <p:grpSp>
        <p:nvGrpSpPr>
          <p:cNvPr name="Group 61" id="61"/>
          <p:cNvGrpSpPr/>
          <p:nvPr/>
        </p:nvGrpSpPr>
        <p:grpSpPr>
          <a:xfrm rot="0">
            <a:off x="0" y="5334000"/>
            <a:ext cx="30270450" cy="133350"/>
            <a:chOff x="0" y="0"/>
            <a:chExt cx="40360600" cy="177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0360600" cy="177800"/>
            </a:xfrm>
            <a:custGeom>
              <a:avLst/>
              <a:gdLst/>
              <a:ahLst/>
              <a:cxnLst/>
              <a:rect r="r" b="b" t="t" l="l"/>
              <a:pathLst>
                <a:path h="1778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0360600" cy="215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9525" y="0"/>
            <a:ext cx="30886487" cy="6745605"/>
            <a:chOff x="0" y="0"/>
            <a:chExt cx="41181982" cy="899414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1181982" cy="8994140"/>
            </a:xfrm>
            <a:custGeom>
              <a:avLst/>
              <a:gdLst/>
              <a:ahLst/>
              <a:cxnLst/>
              <a:rect r="r" b="b" t="t" l="l"/>
              <a:pathLst>
                <a:path h="8994140" w="41181982">
                  <a:moveTo>
                    <a:pt x="0" y="0"/>
                  </a:moveTo>
                  <a:lnTo>
                    <a:pt x="41181982" y="0"/>
                  </a:lnTo>
                  <a:lnTo>
                    <a:pt x="41181982" y="8994140"/>
                  </a:lnTo>
                  <a:lnTo>
                    <a:pt x="0" y="8994140"/>
                  </a:lnTo>
                  <a:close/>
                </a:path>
              </a:pathLst>
            </a:custGeom>
            <a:solidFill>
              <a:srgbClr val="020E3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1181982" cy="90322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52500" y="457200"/>
            <a:ext cx="4409126" cy="628650"/>
            <a:chOff x="0" y="0"/>
            <a:chExt cx="5878834" cy="8382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5878834" cy="838200"/>
            </a:xfrm>
            <a:custGeom>
              <a:avLst/>
              <a:gdLst/>
              <a:ahLst/>
              <a:cxnLst/>
              <a:rect r="r" b="b" t="t" l="l"/>
              <a:pathLst>
                <a:path h="838200" w="5878834">
                  <a:moveTo>
                    <a:pt x="0" y="0"/>
                  </a:moveTo>
                  <a:lnTo>
                    <a:pt x="5878834" y="0"/>
                  </a:lnTo>
                  <a:lnTo>
                    <a:pt x="5878834" y="83820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5878834" cy="876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AutoShape 70" id="70"/>
          <p:cNvSpPr/>
          <p:nvPr/>
        </p:nvSpPr>
        <p:spPr>
          <a:xfrm>
            <a:off x="27981082" y="4707255"/>
            <a:ext cx="1517843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1" id="71"/>
          <p:cNvGrpSpPr/>
          <p:nvPr/>
        </p:nvGrpSpPr>
        <p:grpSpPr>
          <a:xfrm rot="0">
            <a:off x="9525" y="6745605"/>
            <a:ext cx="30270450" cy="85725"/>
            <a:chOff x="0" y="0"/>
            <a:chExt cx="40360600" cy="11430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40360600" cy="114300"/>
            </a:xfrm>
            <a:custGeom>
              <a:avLst/>
              <a:gdLst/>
              <a:ahLst/>
              <a:cxnLst/>
              <a:rect r="r" b="b" t="t" l="l"/>
              <a:pathLst>
                <a:path h="1143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40360600" cy="152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4" id="74"/>
          <p:cNvSpPr txBox="true"/>
          <p:nvPr/>
        </p:nvSpPr>
        <p:spPr>
          <a:xfrm rot="0">
            <a:off x="952500" y="7355205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Int</a:t>
            </a: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roduction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952500" y="22776180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Case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0601325" y="7355205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Discussion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20250150" y="19070955"/>
            <a:ext cx="9067800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C</a:t>
            </a: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onclusion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1371600" y="8669655"/>
            <a:ext cx="8239125" cy="441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main problem addressed by the study and its significance should be brief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ly explained, followed by a statement of the gap in the existing literature on the subject. The poster may include a maximum of 2 tables and 2 figures. In-text citations should be numbered in square brackets in the order in which the references are first used (e.g., [1], [2], [1–3]).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752600" y="24090630"/>
            <a:ext cx="7858125" cy="3857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e study design should be briefly summarized; the key characteristics of the sample and the methods used should be described; the statistical methods used in data analysis and the software used, if any, should be specified. You may include a flow diagram of the study design as a figure. 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371600" y="33882330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[FIGURE AREA]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1020425" y="8669655"/>
            <a:ext cx="8239125" cy="330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most importan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 finding of the study should be clearly stated; numerical data supporting the main results should be presented, and statistical significance measures such as p values and confidence intervals should be reported, if available.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1020425" y="22338030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[FIGURE AREA]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1020425" y="2753868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F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igure 2. Figure caption.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1020425" y="2934843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Table 1. Table title.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1020425" y="34596705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[TABLE AREA]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20669250" y="12822555"/>
            <a:ext cx="82296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[TABLE AREA]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20678775" y="7564755"/>
            <a:ext cx="8229600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Table 2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. Table title.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0669250" y="20385405"/>
            <a:ext cx="8239125" cy="441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me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aning of the findings should be explained; the scientific contribution of the study to the field should be stated, and the possible implications of the findings for clinical practice and future research should be expressed. In-text citations should be numbered in square brackets in the order in which the references are first used (e.g., [1], [2], [1–3]).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0535900" y="34082355"/>
            <a:ext cx="8239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Keywords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371600" y="3914013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Figure 1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. Figure caption.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20535900" y="36386770"/>
            <a:ext cx="8239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Sources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0535900" y="37072570"/>
            <a:ext cx="8494823" cy="2619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Article: Last Name, First Name. Article Title. Journal Title. Year;Volume(Issue):Page range.</a:t>
            </a:r>
          </a:p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Book: Last Name, Book Title. Edition. Place of Publication: Publisher; Year.</a:t>
            </a:r>
          </a:p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Thesis: Last Name, Thesis Title [Master’s Thesis / Doctoral Dissertation]. City: University Name, Institute Name; Year.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1192541" y="538163"/>
            <a:ext cx="3929044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true">
                <a:solidFill>
                  <a:srgbClr val="020E33"/>
                </a:solidFill>
                <a:latin typeface="Arimo Bold"/>
                <a:ea typeface="Arimo Bold"/>
                <a:cs typeface="Arimo Bold"/>
                <a:sym typeface="Arimo Bold"/>
              </a:rPr>
              <a:t>ORIGINAL RESEARCH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952500" y="1563815"/>
            <a:ext cx="18726150" cy="1387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6"/>
              </a:lnSpc>
            </a:pPr>
            <a:r>
              <a:rPr lang="en-US" sz="44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THE</a:t>
            </a:r>
            <a:r>
              <a:rPr lang="en-US" sz="44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 ABSTRACT TITLE CAN BE PLACED HERE IN A SUITABLE SIZE SO THAT IT FITS THE AREA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952500" y="3183255"/>
            <a:ext cx="1872615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0"/>
              </a:lnSpc>
            </a:pPr>
            <a:r>
              <a:rPr lang="en-US" sz="3400" i="true">
                <a:solidFill>
                  <a:srgbClr val="56B6CC"/>
                </a:solidFill>
                <a:latin typeface="Arimo Italics"/>
                <a:ea typeface="Arimo Italics"/>
                <a:cs typeface="Arimo Italics"/>
                <a:sym typeface="Arimo Italics"/>
              </a:rPr>
              <a:t>Turkish Abs</a:t>
            </a:r>
            <a:r>
              <a:rPr lang="en-US" sz="3400" i="true">
                <a:solidFill>
                  <a:srgbClr val="56B6CC"/>
                </a:solidFill>
                <a:latin typeface="Arimo Italics"/>
                <a:ea typeface="Arimo Italics"/>
                <a:cs typeface="Arimo Italics"/>
                <a:sym typeface="Arimo Italics"/>
              </a:rPr>
              <a:t>tract Title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952500" y="4497705"/>
            <a:ext cx="25510739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Author First Name Last Name</a:t>
            </a: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¹, Author First Name Last Name², Author First Name Last Name¹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28067034" y="3659505"/>
            <a:ext cx="1431891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E-mail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28516080" y="4797742"/>
            <a:ext cx="982845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Date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962025" y="5231130"/>
            <a:ext cx="14490743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¹Department, Institution/University/Hospital, City, Country; ²Department, Institution/University/Hospital, City, Country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27098636" y="4210422"/>
            <a:ext cx="2400289" cy="30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0"/>
              </a:lnSpc>
            </a:pPr>
            <a:r>
              <a:rPr lang="en-US" sz="1841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example@outlook.com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28327094" y="5353422"/>
            <a:ext cx="1171831" cy="30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0"/>
              </a:lnSpc>
            </a:pPr>
            <a:r>
              <a:rPr lang="en-US" sz="1841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01.01.2026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20535900" y="34711005"/>
            <a:ext cx="823912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keywo</a:t>
            </a: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rd1, keyword2, keyword3, keyword4, keyword5. (Min.3-Max. 5)</a:t>
            </a:r>
          </a:p>
        </p:txBody>
      </p:sp>
      <p:grpSp>
        <p:nvGrpSpPr>
          <p:cNvPr name="Group 103" id="103"/>
          <p:cNvGrpSpPr/>
          <p:nvPr/>
        </p:nvGrpSpPr>
        <p:grpSpPr>
          <a:xfrm rot="0">
            <a:off x="1371600" y="18328005"/>
            <a:ext cx="8239125" cy="3390900"/>
            <a:chOff x="0" y="0"/>
            <a:chExt cx="10985500" cy="4521200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10985500" cy="4521200"/>
            </a:xfrm>
            <a:custGeom>
              <a:avLst/>
              <a:gdLst/>
              <a:ahLst/>
              <a:cxnLst/>
              <a:rect r="r" b="b" t="t" l="l"/>
              <a:pathLst>
                <a:path h="45212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4521200"/>
                  </a:lnTo>
                  <a:lnTo>
                    <a:pt x="0" y="45212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10985500" cy="4559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106" id="106"/>
          <p:cNvSpPr txBox="true"/>
          <p:nvPr/>
        </p:nvSpPr>
        <p:spPr>
          <a:xfrm rot="0">
            <a:off x="1752600" y="18575655"/>
            <a:ext cx="7477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Objective</a:t>
            </a:r>
          </a:p>
        </p:txBody>
      </p:sp>
      <p:sp>
        <p:nvSpPr>
          <p:cNvPr name="TextBox 107" id="107"/>
          <p:cNvSpPr txBox="true"/>
          <p:nvPr/>
        </p:nvSpPr>
        <p:spPr>
          <a:xfrm rot="0">
            <a:off x="1752600" y="19299555"/>
            <a:ext cx="7477125" cy="220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objective of the study should be clearly stated; if applicable, the research question or hypothesis should also be expressed clearly and comprehensibly.</a:t>
            </a:r>
          </a:p>
        </p:txBody>
      </p:sp>
      <p:sp>
        <p:nvSpPr>
          <p:cNvPr name="Freeform 108" id="108"/>
          <p:cNvSpPr/>
          <p:nvPr/>
        </p:nvSpPr>
        <p:spPr>
          <a:xfrm flipH="false" flipV="false" rot="0">
            <a:off x="24261043" y="1009496"/>
            <a:ext cx="5237882" cy="1222922"/>
          </a:xfrm>
          <a:custGeom>
            <a:avLst/>
            <a:gdLst/>
            <a:ahLst/>
            <a:cxnLst/>
            <a:rect r="r" b="b" t="t" l="l"/>
            <a:pathLst>
              <a:path h="1222922" w="5237882">
                <a:moveTo>
                  <a:pt x="0" y="0"/>
                </a:moveTo>
                <a:lnTo>
                  <a:pt x="5237882" y="0"/>
                </a:lnTo>
                <a:lnTo>
                  <a:pt x="5237882" y="1222922"/>
                </a:lnTo>
                <a:lnTo>
                  <a:pt x="0" y="1222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9" id="109"/>
          <p:cNvSpPr/>
          <p:nvPr/>
        </p:nvSpPr>
        <p:spPr>
          <a:xfrm flipH="false" flipV="false" rot="0">
            <a:off x="20431125" y="969124"/>
            <a:ext cx="3558129" cy="1303667"/>
          </a:xfrm>
          <a:custGeom>
            <a:avLst/>
            <a:gdLst/>
            <a:ahLst/>
            <a:cxnLst/>
            <a:rect r="r" b="b" t="t" l="l"/>
            <a:pathLst>
              <a:path h="1303667" w="3558129">
                <a:moveTo>
                  <a:pt x="0" y="0"/>
                </a:moveTo>
                <a:lnTo>
                  <a:pt x="3558129" y="0"/>
                </a:lnTo>
                <a:lnTo>
                  <a:pt x="3558129" y="1303667"/>
                </a:lnTo>
                <a:lnTo>
                  <a:pt x="0" y="13036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0" id="110"/>
          <p:cNvSpPr txBox="true"/>
          <p:nvPr/>
        </p:nvSpPr>
        <p:spPr>
          <a:xfrm rot="0">
            <a:off x="20774025" y="2619375"/>
            <a:ext cx="8724900" cy="44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69"/>
              </a:lnSpc>
            </a:pPr>
            <a:r>
              <a:rPr lang="en-US" sz="25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3-6 December 2026 · Antalya · ecim2026turkiye.org/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20431125" y="41153080"/>
            <a:ext cx="8886825" cy="999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Ins</a:t>
            </a:r>
            <a:r>
              <a:rPr lang="en-US" sz="18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titutions, organizations, or projects that provided financial support for the research may be indicated, and/or individuals and institutions that contributed to the study but are not listed as authors may be acknowledged.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DAHX4EPNhNY</dc:identifier>
  <dcterms:modified xsi:type="dcterms:W3CDTF">2011-08-01T06:04:30Z</dcterms:modified>
  <cp:revision>1</cp:revision>
  <dc:title>ECIM- Original-Research-Abstract-Draft</dc:title>
</cp:coreProperties>
</file>